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1" r:id="rId16"/>
    <p:sldId id="284" r:id="rId17"/>
    <p:sldId id="285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428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796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550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75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8566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510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4299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6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72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745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398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604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058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207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823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513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7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452C0F-FE09-45A9-82F0-BF1D88AED7BC}" type="datetimeFigureOut">
              <a:rPr lang="tr-TR" smtClean="0"/>
              <a:t>25.10.2024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9A44-103D-468F-AFBC-D4918961D3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5137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6976EC0C-F008-60DB-D8D2-B70BE4F8F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9833" y="5782692"/>
            <a:ext cx="5392332" cy="824429"/>
          </a:xfrm>
        </p:spPr>
        <p:txBody>
          <a:bodyPr/>
          <a:lstStyle/>
          <a:p>
            <a:pPr algn="ctr"/>
            <a:r>
              <a:rPr lang="tr-TR" dirty="0"/>
              <a:t>Python ile Makine Öğrenmesi</a:t>
            </a:r>
          </a:p>
        </p:txBody>
      </p:sp>
      <p:pic>
        <p:nvPicPr>
          <p:cNvPr id="5" name="Resim 4" descr="amblem, simge, sembol, daire, logo içeren bir resim&#10;&#10;Açıklama otomatik olarak oluşturuldu">
            <a:extLst>
              <a:ext uri="{FF2B5EF4-FFF2-40B4-BE49-F238E27FC236}">
                <a16:creationId xmlns:a16="http://schemas.microsoft.com/office/drawing/2014/main" id="{C5925700-3A6D-F0B3-0165-56236D17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07" y="1075307"/>
            <a:ext cx="4707385" cy="47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2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diyagram, çizgi, plan içeren bir resim&#10;&#10;Açıklama otomatik olarak oluşturuldu">
            <a:extLst>
              <a:ext uri="{FF2B5EF4-FFF2-40B4-BE49-F238E27FC236}">
                <a16:creationId xmlns:a16="http://schemas.microsoft.com/office/drawing/2014/main" id="{A605C5C9-DC6E-BCD0-AB1A-4DE39F24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5" y="390313"/>
            <a:ext cx="9349270" cy="6077374"/>
          </a:xfrm>
        </p:spPr>
      </p:pic>
    </p:spTree>
    <p:extLst>
      <p:ext uri="{BB962C8B-B14F-4D97-AF65-F5344CB8AC3E}">
        <p14:creationId xmlns:p14="http://schemas.microsoft.com/office/powerpoint/2010/main" val="17067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15DCBF95-2FE6-FDC7-40D6-075B37AEB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6" y="720764"/>
            <a:ext cx="10348007" cy="5416471"/>
          </a:xfrm>
        </p:spPr>
      </p:pic>
    </p:spTree>
    <p:extLst>
      <p:ext uri="{BB962C8B-B14F-4D97-AF65-F5344CB8AC3E}">
        <p14:creationId xmlns:p14="http://schemas.microsoft.com/office/powerpoint/2010/main" val="287709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 tipi, cebir içeren bir resim&#10;&#10;Açıklama otomatik olarak oluşturuldu">
            <a:extLst>
              <a:ext uri="{FF2B5EF4-FFF2-40B4-BE49-F238E27FC236}">
                <a16:creationId xmlns:a16="http://schemas.microsoft.com/office/drawing/2014/main" id="{BEC7E431-7E00-4F2A-31DD-2A9B2C106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09" y="915414"/>
            <a:ext cx="9340382" cy="5027172"/>
          </a:xfrm>
        </p:spPr>
      </p:pic>
    </p:spTree>
    <p:extLst>
      <p:ext uri="{BB962C8B-B14F-4D97-AF65-F5344CB8AC3E}">
        <p14:creationId xmlns:p14="http://schemas.microsoft.com/office/powerpoint/2010/main" val="55183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ekran görüntüsü, yazı tipi, cebir içeren bir resim&#10;&#10;Açıklama otomatik olarak oluşturuldu">
            <a:extLst>
              <a:ext uri="{FF2B5EF4-FFF2-40B4-BE49-F238E27FC236}">
                <a16:creationId xmlns:a16="http://schemas.microsoft.com/office/drawing/2014/main" id="{9EEF1560-F595-F0C3-22ED-015AE0EE5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25" y="841629"/>
            <a:ext cx="8479750" cy="51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yazı tipi, ekran görüntüsü, mektup, harf içeren bir resim&#10;&#10;Açıklama otomatik olarak oluşturuldu">
            <a:extLst>
              <a:ext uri="{FF2B5EF4-FFF2-40B4-BE49-F238E27FC236}">
                <a16:creationId xmlns:a16="http://schemas.microsoft.com/office/drawing/2014/main" id="{EA7B1EDC-DF3A-789B-F346-FD678BAC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74" y="223407"/>
            <a:ext cx="9608252" cy="641118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7B68F34-EAF1-E8F1-BC81-98EAA3C3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48" y="1253622"/>
            <a:ext cx="9030341" cy="10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5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C83E9F56-9F74-2DAA-B27B-42B33893A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16" y="531655"/>
            <a:ext cx="7454146" cy="5460181"/>
          </a:xfrm>
        </p:spPr>
      </p:pic>
    </p:spTree>
    <p:extLst>
      <p:ext uri="{BB962C8B-B14F-4D97-AF65-F5344CB8AC3E}">
        <p14:creationId xmlns:p14="http://schemas.microsoft.com/office/powerpoint/2010/main" val="23911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diyagram içeren bir resim&#10;&#10;Açıklama otomatik olarak oluşturuldu">
            <a:extLst>
              <a:ext uri="{FF2B5EF4-FFF2-40B4-BE49-F238E27FC236}">
                <a16:creationId xmlns:a16="http://schemas.microsoft.com/office/drawing/2014/main" id="{5A6A00CB-1744-47EF-02E1-C60233F2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8" y="882713"/>
            <a:ext cx="10178403" cy="50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2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 descr="metin, ekran görüntüsü, sayı, numara, menü içeren bir resim&#10;&#10;Açıklama otomatik olarak oluşturuldu">
            <a:extLst>
              <a:ext uri="{FF2B5EF4-FFF2-40B4-BE49-F238E27FC236}">
                <a16:creationId xmlns:a16="http://schemas.microsoft.com/office/drawing/2014/main" id="{03A913AA-8CC3-151C-7704-44096F16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51" y="150127"/>
            <a:ext cx="8779451" cy="65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diyagram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6AC0F4C-8E93-14F3-6A92-4A611A59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371048"/>
            <a:ext cx="9345329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3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D1C257E3-C96C-D3F7-160B-E55C90EDE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1" y="332479"/>
            <a:ext cx="8018701" cy="6038689"/>
          </a:xfrm>
        </p:spPr>
      </p:pic>
    </p:spTree>
    <p:extLst>
      <p:ext uri="{BB962C8B-B14F-4D97-AF65-F5344CB8AC3E}">
        <p14:creationId xmlns:p14="http://schemas.microsoft.com/office/powerpoint/2010/main" val="271129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EC3C10-39BD-694C-E339-18006DA5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Hiyerarşisi</a:t>
            </a:r>
          </a:p>
        </p:txBody>
      </p:sp>
      <p:sp>
        <p:nvSpPr>
          <p:cNvPr id="5" name="AutoShape 4" descr="Veri, bilgi, kazanılmış bilgi ve bilgelik nedir? • Haberton">
            <a:extLst>
              <a:ext uri="{FF2B5EF4-FFF2-40B4-BE49-F238E27FC236}">
                <a16:creationId xmlns:a16="http://schemas.microsoft.com/office/drawing/2014/main" id="{5E2D91E2-B529-A976-8791-B7154EA7A0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İçerik Yer Tutucusu 9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70C445A3-799C-FE8D-D1BC-375429C2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71" y="2052638"/>
            <a:ext cx="7721233" cy="4195762"/>
          </a:xfrm>
        </p:spPr>
      </p:pic>
    </p:spTree>
    <p:extLst>
      <p:ext uri="{BB962C8B-B14F-4D97-AF65-F5344CB8AC3E}">
        <p14:creationId xmlns:p14="http://schemas.microsoft.com/office/powerpoint/2010/main" val="307592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2F9B39-3BD2-8EF4-6A8A-9B2C2E89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Bilimi Proje Geliştirme </a:t>
            </a:r>
            <a:r>
              <a:rPr lang="tr-TR" dirty="0" err="1"/>
              <a:t>Standartı</a:t>
            </a:r>
            <a:endParaRPr lang="tr-TR" dirty="0"/>
          </a:p>
        </p:txBody>
      </p:sp>
      <p:pic>
        <p:nvPicPr>
          <p:cNvPr id="5" name="İçerik Yer Tutucusu 4" descr="metin, daire, diyagra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2907A8A-5F80-E64A-9E7D-63C987C1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48" y="2079271"/>
            <a:ext cx="4195762" cy="4195762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EB13F7B-F0F4-6522-0917-CB30D83FB7DB}"/>
              </a:ext>
            </a:extLst>
          </p:cNvPr>
          <p:cNvSpPr txBox="1"/>
          <p:nvPr/>
        </p:nvSpPr>
        <p:spPr>
          <a:xfrm>
            <a:off x="754603" y="1853249"/>
            <a:ext cx="56779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dirty="0"/>
              <a:t>İş Anlayışı (Business </a:t>
            </a:r>
            <a:r>
              <a:rPr lang="tr-TR" sz="1100" b="1" dirty="0" err="1"/>
              <a:t>Understanding</a:t>
            </a:r>
            <a:r>
              <a:rPr lang="tr-TR" sz="1100" b="1" dirty="0"/>
              <a:t>)</a:t>
            </a:r>
          </a:p>
          <a:p>
            <a:endParaRPr lang="tr-TR" sz="1100" dirty="0"/>
          </a:p>
          <a:p>
            <a:r>
              <a:rPr lang="tr-TR" sz="1100" dirty="0"/>
              <a:t>Hedef Belirleme, Durum Değerlendirme, Hedef Tanımlama, Proje Planı Hazırlama</a:t>
            </a:r>
          </a:p>
          <a:p>
            <a:endParaRPr lang="tr-TR" sz="1100" dirty="0"/>
          </a:p>
          <a:p>
            <a:pPr algn="ctr"/>
            <a:r>
              <a:rPr lang="tr-TR" sz="1100" b="1" dirty="0"/>
              <a:t>Veri Anlayışı (Data </a:t>
            </a:r>
            <a:r>
              <a:rPr lang="tr-TR" sz="1100" b="1" dirty="0" err="1"/>
              <a:t>Understanding</a:t>
            </a:r>
            <a:r>
              <a:rPr lang="tr-TR" sz="1100" b="1" dirty="0"/>
              <a:t>)</a:t>
            </a:r>
          </a:p>
          <a:p>
            <a:endParaRPr lang="tr-TR" sz="1100" dirty="0"/>
          </a:p>
          <a:p>
            <a:r>
              <a:rPr lang="tr-TR" sz="1100" dirty="0"/>
              <a:t>Veri Toplama, Veri Keşfi, Veri Kalitesini Değerlendirme, Veri İstatistikleri</a:t>
            </a:r>
          </a:p>
          <a:p>
            <a:endParaRPr lang="tr-TR" sz="1100" dirty="0"/>
          </a:p>
          <a:p>
            <a:pPr algn="ctr"/>
            <a:r>
              <a:rPr lang="tr-TR" sz="1100" b="1" dirty="0"/>
              <a:t>Veri Hazırlığı (Data </a:t>
            </a:r>
            <a:r>
              <a:rPr lang="tr-TR" sz="1100" b="1" dirty="0" err="1"/>
              <a:t>Preparation</a:t>
            </a:r>
            <a:r>
              <a:rPr lang="tr-TR" sz="1100" b="1" dirty="0"/>
              <a:t>)</a:t>
            </a:r>
          </a:p>
          <a:p>
            <a:pPr algn="ctr"/>
            <a:endParaRPr lang="tr-TR" sz="1100" b="1" dirty="0"/>
          </a:p>
          <a:p>
            <a:r>
              <a:rPr lang="tr-TR" sz="1100" dirty="0"/>
              <a:t>Veri Temizleme, Veri Seçme, Veri Dönüştürme, Veri Türetme</a:t>
            </a:r>
          </a:p>
          <a:p>
            <a:endParaRPr lang="tr-TR" sz="1100" dirty="0"/>
          </a:p>
          <a:p>
            <a:pPr algn="ctr"/>
            <a:r>
              <a:rPr lang="tr-TR" sz="1100" b="1" dirty="0"/>
              <a:t>Modelleme (</a:t>
            </a:r>
            <a:r>
              <a:rPr lang="tr-TR" sz="1100" b="1" dirty="0" err="1"/>
              <a:t>Modeling</a:t>
            </a:r>
            <a:r>
              <a:rPr lang="tr-TR" sz="1100" b="1" dirty="0"/>
              <a:t>)</a:t>
            </a:r>
          </a:p>
          <a:p>
            <a:endParaRPr lang="tr-TR" sz="1100" dirty="0"/>
          </a:p>
          <a:p>
            <a:r>
              <a:rPr lang="tr-TR" sz="1100" dirty="0"/>
              <a:t>Model Seçimi, Model Parametre Ayarı, Model Eğitimi, Model Değerlendirme</a:t>
            </a:r>
          </a:p>
          <a:p>
            <a:endParaRPr lang="tr-TR" sz="1100" dirty="0"/>
          </a:p>
          <a:p>
            <a:pPr algn="ctr"/>
            <a:r>
              <a:rPr lang="tr-TR" sz="1100" b="1" dirty="0"/>
              <a:t>Değerlendirme (Evaluation)</a:t>
            </a:r>
          </a:p>
          <a:p>
            <a:endParaRPr lang="tr-TR" sz="1100" dirty="0"/>
          </a:p>
          <a:p>
            <a:r>
              <a:rPr lang="tr-TR" sz="1100" dirty="0"/>
              <a:t>Model Değerlendirmesi, Gözden Geçirme, Değerlendirme Raporu, Sonuçların Onayı</a:t>
            </a:r>
          </a:p>
          <a:p>
            <a:endParaRPr lang="tr-TR" sz="1100" dirty="0"/>
          </a:p>
          <a:p>
            <a:pPr algn="ctr"/>
            <a:r>
              <a:rPr lang="tr-TR" sz="1100" b="1" dirty="0"/>
              <a:t>Dağıtım (Deployment)</a:t>
            </a:r>
          </a:p>
          <a:p>
            <a:endParaRPr lang="tr-TR" sz="1100" dirty="0"/>
          </a:p>
          <a:p>
            <a:r>
              <a:rPr lang="tr-TR" sz="1100" dirty="0"/>
              <a:t>Dağıtım Planı, Model Dağıtımı, Model İzleme ve Bakım, Sonuçların Raporlanması, Proje Sonlandırma</a:t>
            </a:r>
          </a:p>
          <a:p>
            <a:endParaRPr lang="tr-TR" sz="11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37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7A3DDF-14EF-20E1-79F3-55722775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Türleri ve Operasyonları</a:t>
            </a:r>
          </a:p>
        </p:txBody>
      </p:sp>
      <p:pic>
        <p:nvPicPr>
          <p:cNvPr id="5" name="İçerik Yer Tutucusu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DD4A355-EEF5-3906-08BC-1BB53659D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09" y="1498075"/>
            <a:ext cx="3934016" cy="236733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69B12C0-08B0-ECFA-CC66-FD3D68CF8248}"/>
              </a:ext>
            </a:extLst>
          </p:cNvPr>
          <p:cNvSpPr txBox="1"/>
          <p:nvPr/>
        </p:nvSpPr>
        <p:spPr>
          <a:xfrm>
            <a:off x="393577" y="1498075"/>
            <a:ext cx="41695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Kategorik</a:t>
            </a:r>
          </a:p>
          <a:p>
            <a:r>
              <a:rPr lang="tr-TR" dirty="0"/>
              <a:t> Cinsiyet: Erkek, Kadın</a:t>
            </a:r>
          </a:p>
          <a:p>
            <a:r>
              <a:rPr lang="tr-TR" dirty="0"/>
              <a:t>Renk: Kırmızı, Mavi, Yeşil</a:t>
            </a:r>
          </a:p>
          <a:p>
            <a:r>
              <a:rPr lang="tr-TR" dirty="0"/>
              <a:t>Günler: Pazartesi, Salı, Çarşamba</a:t>
            </a:r>
          </a:p>
          <a:p>
            <a:endParaRPr lang="tr-TR" dirty="0"/>
          </a:p>
          <a:p>
            <a:r>
              <a:rPr lang="tr-TR" dirty="0"/>
              <a:t>Nominal:</a:t>
            </a:r>
          </a:p>
          <a:p>
            <a:r>
              <a:rPr lang="tr-TR" dirty="0"/>
              <a:t>Ülke Adları: Türkiye, Almanya, Japonya</a:t>
            </a:r>
          </a:p>
          <a:p>
            <a:r>
              <a:rPr lang="tr-TR" dirty="0"/>
              <a:t>Markalar: Apple, Samsung, Sony</a:t>
            </a:r>
          </a:p>
          <a:p>
            <a:r>
              <a:rPr lang="tr-TR" dirty="0"/>
              <a:t>Tür: Kitap, Film, Müzik</a:t>
            </a:r>
          </a:p>
          <a:p>
            <a:endParaRPr lang="tr-TR" dirty="0"/>
          </a:p>
          <a:p>
            <a:r>
              <a:rPr lang="tr-TR" dirty="0"/>
              <a:t>Ordinal:</a:t>
            </a:r>
            <a:br>
              <a:rPr lang="tr-TR" dirty="0"/>
            </a:br>
            <a:r>
              <a:rPr lang="tr-TR" dirty="0"/>
              <a:t>Anket Yanıtları: Çok Kötü, Kötü, Orta, İyi, Çok İyi</a:t>
            </a:r>
          </a:p>
          <a:p>
            <a:r>
              <a:rPr lang="tr-TR" dirty="0"/>
              <a:t>Eğitim Seviyesi: İlkokul, Ortaokul, Lise, Üniversite</a:t>
            </a:r>
          </a:p>
          <a:p>
            <a:r>
              <a:rPr lang="tr-TR" dirty="0"/>
              <a:t>Beden Ölçüleri: Küçük, Orta, Büyük, Çok Büyük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8565571-E014-C4E1-8C7E-4BA8461B0FA5}"/>
              </a:ext>
            </a:extLst>
          </p:cNvPr>
          <p:cNvSpPr txBox="1"/>
          <p:nvPr/>
        </p:nvSpPr>
        <p:spPr>
          <a:xfrm>
            <a:off x="8364192" y="1442624"/>
            <a:ext cx="3256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Numerik Veriler</a:t>
            </a:r>
          </a:p>
          <a:p>
            <a:r>
              <a:rPr lang="tr-TR" dirty="0"/>
              <a:t>Aralık Veriler:</a:t>
            </a:r>
            <a:br>
              <a:rPr lang="tr-TR" dirty="0"/>
            </a:br>
            <a:r>
              <a:rPr lang="tr-TR" dirty="0"/>
              <a:t>Sıcaklık (</a:t>
            </a:r>
            <a:r>
              <a:rPr lang="tr-TR" dirty="0" err="1"/>
              <a:t>Celsius</a:t>
            </a:r>
            <a:r>
              <a:rPr lang="tr-TR" dirty="0"/>
              <a:t> veya Fahrenheit): 10°C, 20°C, 30°C</a:t>
            </a:r>
          </a:p>
          <a:p>
            <a:r>
              <a:rPr lang="tr-TR" dirty="0"/>
              <a:t>Tarih: 2000 yılı, 2010 yılı, 2020 yılı</a:t>
            </a:r>
          </a:p>
          <a:p>
            <a:r>
              <a:rPr lang="tr-TR" dirty="0"/>
              <a:t>Zaman: 1 saat, 2 saat, 3 saat</a:t>
            </a:r>
          </a:p>
          <a:p>
            <a:r>
              <a:rPr lang="tr-TR" dirty="0"/>
              <a:t>Oransal Veriler:</a:t>
            </a:r>
          </a:p>
          <a:p>
            <a:r>
              <a:rPr lang="tr-TR" dirty="0"/>
              <a:t>Ağırlık: 50 kg, 75 kg, 100 kg</a:t>
            </a:r>
          </a:p>
          <a:p>
            <a:r>
              <a:rPr lang="tr-TR" dirty="0"/>
              <a:t>Uzunluk: 150 cm, 170 cm, 190 cm</a:t>
            </a:r>
          </a:p>
          <a:p>
            <a:r>
              <a:rPr lang="tr-TR" dirty="0"/>
              <a:t>Gelir: 1000 TL, 2000 TL, 3000 TL</a:t>
            </a:r>
          </a:p>
        </p:txBody>
      </p:sp>
    </p:spTree>
    <p:extLst>
      <p:ext uri="{BB962C8B-B14F-4D97-AF65-F5344CB8AC3E}">
        <p14:creationId xmlns:p14="http://schemas.microsoft.com/office/powerpoint/2010/main" val="10540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B276EF-0F16-D98F-9138-D2F39531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Regresyon ve Sınıflandırma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1355F5C-61FE-55E7-1BB8-B4ACDD9F7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988" y="1997839"/>
            <a:ext cx="6619875" cy="35052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9C2E2C6-B7A3-6A86-0862-2942E03772C1}"/>
              </a:ext>
            </a:extLst>
          </p:cNvPr>
          <p:cNvSpPr txBox="1"/>
          <p:nvPr/>
        </p:nvSpPr>
        <p:spPr>
          <a:xfrm>
            <a:off x="9328471" y="1997839"/>
            <a:ext cx="21623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evin fiyatını tahmin etme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aracın yakıt tüketimini tahmin etme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şirketin yıllık gelirini tahmin etme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98E48730-B80B-FF69-CCC9-F8DF52737B72}"/>
              </a:ext>
            </a:extLst>
          </p:cNvPr>
          <p:cNvSpPr txBox="1"/>
          <p:nvPr/>
        </p:nvSpPr>
        <p:spPr>
          <a:xfrm>
            <a:off x="-197083" y="1853248"/>
            <a:ext cx="2650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e-postanın spam olup olmadığını belirleme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Hastaların belirli bir hastalığa sahip olup olmadığını sınıflandırma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Görüntüdeki objeleri tanımlama (örneğin, bir resimde köpek mi kedi mi olduğunu belirleme)</a:t>
            </a:r>
          </a:p>
        </p:txBody>
      </p:sp>
    </p:spTree>
    <p:extLst>
      <p:ext uri="{BB962C8B-B14F-4D97-AF65-F5344CB8AC3E}">
        <p14:creationId xmlns:p14="http://schemas.microsoft.com/office/powerpoint/2010/main" val="206637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8BAEB-96AF-D8E5-3CE0-93928401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Denetimli ve Denetimsiz Öğrenme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B094141-7E8E-8DC3-C43F-EE994612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" y="1611298"/>
            <a:ext cx="5719995" cy="351999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D53CEF8-8657-13D9-2B77-6A252EF8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538" y="1611298"/>
            <a:ext cx="5644264" cy="3519996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3BE4A929-DDDA-EE59-2E70-142B887E1022}"/>
              </a:ext>
            </a:extLst>
          </p:cNvPr>
          <p:cNvSpPr txBox="1"/>
          <p:nvPr/>
        </p:nvSpPr>
        <p:spPr>
          <a:xfrm>
            <a:off x="415292" y="5366545"/>
            <a:ext cx="4552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(Doğrusal Regresyon)</a:t>
            </a:r>
          </a:p>
          <a:p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(Rastgele Orman)</a:t>
            </a:r>
          </a:p>
          <a:p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</a:t>
            </a:r>
            <a:r>
              <a:rPr lang="tr-TR" dirty="0" err="1"/>
              <a:t>Machines</a:t>
            </a:r>
            <a:r>
              <a:rPr lang="tr-TR" dirty="0"/>
              <a:t> (SVM)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1D4BB4F-79D8-59D6-69FD-86EB050BE845}"/>
              </a:ext>
            </a:extLst>
          </p:cNvPr>
          <p:cNvSpPr txBox="1"/>
          <p:nvPr/>
        </p:nvSpPr>
        <p:spPr>
          <a:xfrm>
            <a:off x="6179258" y="5366545"/>
            <a:ext cx="5392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K-</a:t>
            </a:r>
            <a:r>
              <a:rPr lang="tr-TR" dirty="0" err="1"/>
              <a:t>Means</a:t>
            </a:r>
            <a:r>
              <a:rPr lang="tr-TR" dirty="0"/>
              <a:t> Clustering (K-Ortalamalar Kümeleme)</a:t>
            </a:r>
          </a:p>
          <a:p>
            <a:r>
              <a:rPr lang="tr-TR" dirty="0" err="1"/>
              <a:t>Hierarchical</a:t>
            </a:r>
            <a:r>
              <a:rPr lang="tr-TR" dirty="0"/>
              <a:t> Clustering (Hiyerarşik Kümeleme)</a:t>
            </a:r>
          </a:p>
        </p:txBody>
      </p:sp>
    </p:spTree>
    <p:extLst>
      <p:ext uri="{BB962C8B-B14F-4D97-AF65-F5344CB8AC3E}">
        <p14:creationId xmlns:p14="http://schemas.microsoft.com/office/powerpoint/2010/main" val="318090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D4793BAD-4D64-7F57-B852-2E11E1B9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7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3C867215-1D9B-5474-34F7-97AE3CD8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1" y="687921"/>
            <a:ext cx="10844797" cy="54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B12FE21A-6402-CC78-35ED-83A3558D2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61" y="977727"/>
            <a:ext cx="8086877" cy="4902545"/>
          </a:xfrm>
        </p:spPr>
      </p:pic>
    </p:spTree>
    <p:extLst>
      <p:ext uri="{BB962C8B-B14F-4D97-AF65-F5344CB8AC3E}">
        <p14:creationId xmlns:p14="http://schemas.microsoft.com/office/powerpoint/2010/main" val="4075065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1905</TotalTime>
  <Words>361</Words>
  <Application>Microsoft Office PowerPoint</Application>
  <PresentationFormat>Geniş ekran</PresentationFormat>
  <Paragraphs>65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İyon</vt:lpstr>
      <vt:lpstr>PowerPoint Sunusu</vt:lpstr>
      <vt:lpstr>Veri Hiyerarşisi</vt:lpstr>
      <vt:lpstr>Veri Bilimi Proje Geliştirme Standartı</vt:lpstr>
      <vt:lpstr>Veri Türleri ve Operasyonları</vt:lpstr>
      <vt:lpstr>Regresyon ve Sınıflandırma </vt:lpstr>
      <vt:lpstr>Denetimli ve Denetimsiz Öğrenme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Muhammet Özdemir</dc:creator>
  <cp:lastModifiedBy>Muhammet Özdemir</cp:lastModifiedBy>
  <cp:revision>16</cp:revision>
  <dcterms:created xsi:type="dcterms:W3CDTF">2024-05-18T15:11:21Z</dcterms:created>
  <dcterms:modified xsi:type="dcterms:W3CDTF">2024-10-25T16:09:06Z</dcterms:modified>
</cp:coreProperties>
</file>